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EC3C"/>
    <a:srgbClr val="6C1A00"/>
    <a:srgbClr val="FF2549"/>
    <a:srgbClr val="1D3A00"/>
    <a:srgbClr val="007033"/>
    <a:srgbClr val="990099"/>
    <a:srgbClr val="CC0099"/>
    <a:srgbClr val="FE9202"/>
    <a:srgbClr val="00AACC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9" d="100"/>
          <a:sy n="129" d="100"/>
        </p:scale>
        <p:origin x="-102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029865"/>
            <a:ext cx="8093365" cy="122164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4098800"/>
            <a:ext cx="8078939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5EEC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02815"/>
            <a:ext cx="8246070" cy="3359507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281175"/>
            <a:ext cx="6260905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29" y="1044700"/>
            <a:ext cx="626090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281175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79394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6634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9394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4" y="3182569"/>
            <a:ext cx="8093365" cy="1068935"/>
          </a:xfrm>
        </p:spPr>
        <p:txBody>
          <a:bodyPr/>
          <a:lstStyle/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2017-09-14T08:30:12Z</dcterms:modified>
</cp:coreProperties>
</file>