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635"/>
    <a:srgbClr val="005856"/>
    <a:srgbClr val="9EFF29"/>
    <a:srgbClr val="007033"/>
    <a:srgbClr val="5EEC3C"/>
    <a:srgbClr val="F1C88B"/>
    <a:srgbClr val="FE9202"/>
    <a:srgbClr val="FF2549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348" y="-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28" y="2263876"/>
            <a:ext cx="8203575" cy="13998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1362975"/>
            <a:ext cx="8188953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888" y="391788"/>
            <a:ext cx="62843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888" y="1155313"/>
            <a:ext cx="62843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9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04346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51585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4346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1585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(16:9)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2017-12-10T16:42:18Z</dcterms:modified>
</cp:coreProperties>
</file>