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BFF"/>
    <a:srgbClr val="202E54"/>
    <a:srgbClr val="6C1A00"/>
    <a:srgbClr val="C79E37"/>
    <a:srgbClr val="FF2549"/>
    <a:srgbClr val="1D3A00"/>
    <a:srgbClr val="007033"/>
    <a:srgbClr val="5EEC3C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348" y="-7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029864"/>
            <a:ext cx="8246070" cy="106585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2D9B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098800"/>
            <a:ext cx="8231372" cy="763525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91995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2D9B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3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433880"/>
            <a:ext cx="67190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D9B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97405"/>
            <a:ext cx="671902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891995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rgbClr val="2D9B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4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1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4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1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2017-12-02T17:14:29Z</dcterms:modified>
</cp:coreProperties>
</file>