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045AC-D9CF-4C73-82A8-F49D74F5D663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BDCAE-E488-40D4-93DC-1859CC07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3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2877160"/>
            <a:ext cx="7177135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4098799"/>
            <a:ext cx="7178241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49D5C186-A1CC-4EC3-A7A6-9B8C2A12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246070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35950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30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1198559"/>
            <a:ext cx="626090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86585"/>
            <a:ext cx="8093365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812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812" y="239245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6933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6933" y="239245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F86611-4974-466A-B7E2-1B584AB5677E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FPPT.com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53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</cp:lastModifiedBy>
  <cp:revision>136</cp:revision>
  <dcterms:created xsi:type="dcterms:W3CDTF">2013-08-21T19:17:07Z</dcterms:created>
  <dcterms:modified xsi:type="dcterms:W3CDTF">2017-10-06T14:00:34Z</dcterms:modified>
</cp:coreProperties>
</file>